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7559675" cy="1069181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9EA242-9987-1CDB-492B-52B63810AD2A}" name="Paula Millan Osma (aecc SEDE CENTRAL)" initials="PMO(SC" userId="S::paula.millan@aecc.es::d7572168-129b-4c96-8a2e-d98f225ed2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55"/>
    <a:srgbClr val="3AA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8DD8C9-0B05-630D-B268-0FC86BEB1335}" v="17" dt="2024-02-22T12:22:38.249"/>
    <p1510:client id="{C0E7F009-1483-48A1-A51E-0F6BF85B4419}" v="84" dt="2024-02-22T12:35:58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Millan Osma (aecc SEDE CENTRAL)" userId="d7572168-129b-4c96-8a2e-d98f225ed2eb" providerId="ADAL" clId="{C0E7F009-1483-48A1-A51E-0F6BF85B4419}"/>
    <pc:docChg chg="undo custSel addSld delSld modSld">
      <pc:chgData name="Paula Millan Osma (aecc SEDE CENTRAL)" userId="d7572168-129b-4c96-8a2e-d98f225ed2eb" providerId="ADAL" clId="{C0E7F009-1483-48A1-A51E-0F6BF85B4419}" dt="2024-02-22T12:35:58.702" v="83" actId="1076"/>
      <pc:docMkLst>
        <pc:docMk/>
      </pc:docMkLst>
      <pc:sldChg chg="addSp delSp modSp add del mod modNotesTx">
        <pc:chgData name="Paula Millan Osma (aecc SEDE CENTRAL)" userId="d7572168-129b-4c96-8a2e-d98f225ed2eb" providerId="ADAL" clId="{C0E7F009-1483-48A1-A51E-0F6BF85B4419}" dt="2024-02-22T12:35:58.702" v="83" actId="1076"/>
        <pc:sldMkLst>
          <pc:docMk/>
          <pc:sldMk cId="1479513879" sldId="257"/>
        </pc:sldMkLst>
        <pc:spChg chg="del">
          <ac:chgData name="Paula Millan Osma (aecc SEDE CENTRAL)" userId="d7572168-129b-4c96-8a2e-d98f225ed2eb" providerId="ADAL" clId="{C0E7F009-1483-48A1-A51E-0F6BF85B4419}" dt="2024-02-22T12:33:12.725" v="25" actId="478"/>
          <ac:spMkLst>
            <pc:docMk/>
            <pc:sldMk cId="1479513879" sldId="257"/>
            <ac:spMk id="2" creationId="{EF1CC4A6-739F-B9DB-2C68-33110FB59E3E}"/>
          </ac:spMkLst>
        </pc:spChg>
        <pc:spChg chg="add del mod">
          <ac:chgData name="Paula Millan Osma (aecc SEDE CENTRAL)" userId="d7572168-129b-4c96-8a2e-d98f225ed2eb" providerId="ADAL" clId="{C0E7F009-1483-48A1-A51E-0F6BF85B4419}" dt="2024-02-22T12:32:49.265" v="18"/>
          <ac:spMkLst>
            <pc:docMk/>
            <pc:sldMk cId="1479513879" sldId="257"/>
            <ac:spMk id="4" creationId="{A8FD5C8C-ABF6-45FD-FF4C-0A750F6421C0}"/>
          </ac:spMkLst>
        </pc:spChg>
        <pc:spChg chg="mod">
          <ac:chgData name="Paula Millan Osma (aecc SEDE CENTRAL)" userId="d7572168-129b-4c96-8a2e-d98f225ed2eb" providerId="ADAL" clId="{C0E7F009-1483-48A1-A51E-0F6BF85B4419}" dt="2024-02-22T12:35:58.702" v="83" actId="1076"/>
          <ac:spMkLst>
            <pc:docMk/>
            <pc:sldMk cId="1479513879" sldId="257"/>
            <ac:spMk id="6" creationId="{37A8F72D-35A1-1200-31A6-3C2E2C9A7854}"/>
          </ac:spMkLst>
        </pc:spChg>
        <pc:picChg chg="del">
          <ac:chgData name="Paula Millan Osma (aecc SEDE CENTRAL)" userId="d7572168-129b-4c96-8a2e-d98f225ed2eb" providerId="ADAL" clId="{C0E7F009-1483-48A1-A51E-0F6BF85B4419}" dt="2024-02-22T12:32:23.184" v="12" actId="478"/>
          <ac:picMkLst>
            <pc:docMk/>
            <pc:sldMk cId="1479513879" sldId="257"/>
            <ac:picMk id="5" creationId="{C75DF4E1-D63D-8E46-C807-C4685EB2F2C5}"/>
          </ac:picMkLst>
        </pc:picChg>
        <pc:picChg chg="add mod ord">
          <ac:chgData name="Paula Millan Osma (aecc SEDE CENTRAL)" userId="d7572168-129b-4c96-8a2e-d98f225ed2eb" providerId="ADAL" clId="{C0E7F009-1483-48A1-A51E-0F6BF85B4419}" dt="2024-02-22T12:33:09.185" v="24" actId="167"/>
          <ac:picMkLst>
            <pc:docMk/>
            <pc:sldMk cId="1479513879" sldId="257"/>
            <ac:picMk id="8" creationId="{F63D15A1-7E6D-8A4B-5759-62B8A41C0983}"/>
          </ac:picMkLst>
        </pc:picChg>
      </pc:sldChg>
      <pc:sldChg chg="addSp delSp modSp new del mod">
        <pc:chgData name="Paula Millan Osma (aecc SEDE CENTRAL)" userId="d7572168-129b-4c96-8a2e-d98f225ed2eb" providerId="ADAL" clId="{C0E7F009-1483-48A1-A51E-0F6BF85B4419}" dt="2024-02-22T12:35:03.125" v="55" actId="47"/>
        <pc:sldMkLst>
          <pc:docMk/>
          <pc:sldMk cId="1679748266" sldId="258"/>
        </pc:sldMkLst>
        <pc:spChg chg="del">
          <ac:chgData name="Paula Millan Osma (aecc SEDE CENTRAL)" userId="d7572168-129b-4c96-8a2e-d98f225ed2eb" providerId="ADAL" clId="{C0E7F009-1483-48A1-A51E-0F6BF85B4419}" dt="2024-02-22T12:32:08.492" v="5" actId="478"/>
          <ac:spMkLst>
            <pc:docMk/>
            <pc:sldMk cId="1679748266" sldId="258"/>
            <ac:spMk id="2" creationId="{9DBCBA85-6860-4C28-05BC-3BB134BC15CC}"/>
          </ac:spMkLst>
        </pc:spChg>
        <pc:spChg chg="del">
          <ac:chgData name="Paula Millan Osma (aecc SEDE CENTRAL)" userId="d7572168-129b-4c96-8a2e-d98f225ed2eb" providerId="ADAL" clId="{C0E7F009-1483-48A1-A51E-0F6BF85B4419}" dt="2024-02-22T12:31:25.942" v="1"/>
          <ac:spMkLst>
            <pc:docMk/>
            <pc:sldMk cId="1679748266" sldId="258"/>
            <ac:spMk id="3" creationId="{A8EB970E-9F41-BFD7-1010-64E70EE8F5E8}"/>
          </ac:spMkLst>
        </pc:spChg>
        <pc:picChg chg="add mod">
          <ac:chgData name="Paula Millan Osma (aecc SEDE CENTRAL)" userId="d7572168-129b-4c96-8a2e-d98f225ed2eb" providerId="ADAL" clId="{C0E7F009-1483-48A1-A51E-0F6BF85B4419}" dt="2024-02-22T12:32:15.963" v="9" actId="14100"/>
          <ac:picMkLst>
            <pc:docMk/>
            <pc:sldMk cId="1679748266" sldId="258"/>
            <ac:picMk id="5" creationId="{0036D3B0-223A-DF90-9679-9667C3A480FD}"/>
          </ac:picMkLst>
        </pc:picChg>
      </pc:sldChg>
      <pc:sldChg chg="addSp delSp modSp add del mod">
        <pc:chgData name="Paula Millan Osma (aecc SEDE CENTRAL)" userId="d7572168-129b-4c96-8a2e-d98f225ed2eb" providerId="ADAL" clId="{C0E7F009-1483-48A1-A51E-0F6BF85B4419}" dt="2024-02-22T12:35:04.099" v="56" actId="47"/>
        <pc:sldMkLst>
          <pc:docMk/>
          <pc:sldMk cId="3963362280" sldId="259"/>
        </pc:sldMkLst>
        <pc:spChg chg="add mod">
          <ac:chgData name="Paula Millan Osma (aecc SEDE CENTRAL)" userId="d7572168-129b-4c96-8a2e-d98f225ed2eb" providerId="ADAL" clId="{C0E7F009-1483-48A1-A51E-0F6BF85B4419}" dt="2024-02-22T12:31:35.631" v="3" actId="478"/>
          <ac:spMkLst>
            <pc:docMk/>
            <pc:sldMk cId="3963362280" sldId="259"/>
            <ac:spMk id="4" creationId="{61574E75-BC17-5099-9922-FA36F42D4990}"/>
          </ac:spMkLst>
        </pc:spChg>
        <pc:picChg chg="del">
          <ac:chgData name="Paula Millan Osma (aecc SEDE CENTRAL)" userId="d7572168-129b-4c96-8a2e-d98f225ed2eb" providerId="ADAL" clId="{C0E7F009-1483-48A1-A51E-0F6BF85B4419}" dt="2024-02-22T12:31:35.631" v="3" actId="478"/>
          <ac:picMkLst>
            <pc:docMk/>
            <pc:sldMk cId="3963362280" sldId="259"/>
            <ac:picMk id="5" creationId="{0036D3B0-223A-DF90-9679-9667C3A480FD}"/>
          </ac:picMkLst>
        </pc:picChg>
      </pc:sldChg>
      <pc:sldChg chg="modSp add del mod">
        <pc:chgData name="Paula Millan Osma (aecc SEDE CENTRAL)" userId="d7572168-129b-4c96-8a2e-d98f225ed2eb" providerId="ADAL" clId="{C0E7F009-1483-48A1-A51E-0F6BF85B4419}" dt="2024-02-22T12:35:00.612" v="54" actId="47"/>
        <pc:sldMkLst>
          <pc:docMk/>
          <pc:sldMk cId="822754619" sldId="260"/>
        </pc:sldMkLst>
        <pc:picChg chg="mod">
          <ac:chgData name="Paula Millan Osma (aecc SEDE CENTRAL)" userId="d7572168-129b-4c96-8a2e-d98f225ed2eb" providerId="ADAL" clId="{C0E7F009-1483-48A1-A51E-0F6BF85B4419}" dt="2024-02-22T12:32:29.403" v="15" actId="1076"/>
          <ac:picMkLst>
            <pc:docMk/>
            <pc:sldMk cId="822754619" sldId="260"/>
            <ac:picMk id="5" creationId="{0036D3B0-223A-DF90-9679-9667C3A480FD}"/>
          </ac:picMkLst>
        </pc:picChg>
      </pc:sldChg>
      <pc:sldChg chg="add del">
        <pc:chgData name="Paula Millan Osma (aecc SEDE CENTRAL)" userId="d7572168-129b-4c96-8a2e-d98f225ed2eb" providerId="ADAL" clId="{C0E7F009-1483-48A1-A51E-0F6BF85B4419}" dt="2024-02-22T12:32:45.273" v="17"/>
        <pc:sldMkLst>
          <pc:docMk/>
          <pc:sldMk cId="3471037124" sldId="261"/>
        </pc:sldMkLst>
      </pc:sldChg>
    </pc:docChg>
  </pc:docChgLst>
  <pc:docChgLst>
    <pc:chgData name="Paula Millan Osma (aecc SEDE CENTRAL)" userId="S::paula.millan@aecc.es::d7572168-129b-4c96-8a2e-d98f225ed2eb" providerId="AD" clId="Web-{9A8DD8C9-0B05-630D-B268-0FC86BEB1335}"/>
    <pc:docChg chg="modSld">
      <pc:chgData name="Paula Millan Osma (aecc SEDE CENTRAL)" userId="S::paula.millan@aecc.es::d7572168-129b-4c96-8a2e-d98f225ed2eb" providerId="AD" clId="Web-{9A8DD8C9-0B05-630D-B268-0FC86BEB1335}" dt="2024-02-22T12:22:38.249" v="10" actId="1076"/>
      <pc:docMkLst>
        <pc:docMk/>
      </pc:docMkLst>
      <pc:sldChg chg="modSp">
        <pc:chgData name="Paula Millan Osma (aecc SEDE CENTRAL)" userId="S::paula.millan@aecc.es::d7572168-129b-4c96-8a2e-d98f225ed2eb" providerId="AD" clId="Web-{9A8DD8C9-0B05-630D-B268-0FC86BEB1335}" dt="2024-02-22T12:22:38.249" v="10" actId="1076"/>
        <pc:sldMkLst>
          <pc:docMk/>
          <pc:sldMk cId="1479513879" sldId="257"/>
        </pc:sldMkLst>
        <pc:spChg chg="mod">
          <ac:chgData name="Paula Millan Osma (aecc SEDE CENTRAL)" userId="S::paula.millan@aecc.es::d7572168-129b-4c96-8a2e-d98f225ed2eb" providerId="AD" clId="Web-{9A8DD8C9-0B05-630D-B268-0FC86BEB1335}" dt="2024-02-22T12:22:38.249" v="10" actId="1076"/>
          <ac:spMkLst>
            <pc:docMk/>
            <pc:sldMk cId="1479513879" sldId="257"/>
            <ac:spMk id="6" creationId="{37A8F72D-35A1-1200-31A6-3C2E2C9A78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93F8-A654-418F-9FA3-75D76FA645A4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52900" y="849313"/>
            <a:ext cx="16208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E65B-6D66-425D-BAA2-A529D1A70EF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40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>
                <a:effectLst/>
                <a:latin typeface="Segoe UI" panose="020B0502040204020203" pitchFamily="34" charset="0"/>
              </a:rPr>
              <a:t>El espacio “</a:t>
            </a:r>
            <a:r>
              <a:rPr lang="es-ES" sz="1800" b="1">
                <a:effectLst/>
                <a:latin typeface="Segoe UI" panose="020B0502040204020203" pitchFamily="34" charset="0"/>
              </a:rPr>
              <a:t>Datos de contacto</a:t>
            </a:r>
            <a:r>
              <a:rPr lang="es-ES" sz="1800">
                <a:effectLst/>
                <a:latin typeface="Segoe UI" panose="020B0502040204020203" pitchFamily="34" charset="0"/>
              </a:rPr>
              <a:t>” es editable y está pensado para aquellos laboratorios interesados en acoger estudiantes de prácticas. Podéis incluir los datos de contacto y una vez completo, imprimir el cartel y hacer difusión también en canales digitales.</a:t>
            </a:r>
            <a:endParaRPr lang="es-ES" sz="1800">
              <a:effectLst/>
              <a:latin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BE65B-6D66-425D-BAA2-A529D1A70EF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87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0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76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2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03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92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29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22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6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36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0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7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2FBA-8317-4113-9AD0-6992403360C9}" type="datetimeFigureOut">
              <a:rPr lang="es-ES" smtClean="0"/>
              <a:t>22/02/2024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332A-33DE-4916-80A4-C65032ED41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7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Texto&#10;&#10;Descripción generada automáticamente">
            <a:extLst>
              <a:ext uri="{FF2B5EF4-FFF2-40B4-BE49-F238E27FC236}">
                <a16:creationId xmlns:a16="http://schemas.microsoft.com/office/drawing/2014/main" id="{F63D15A1-7E6D-8A4B-5759-62B8A41C0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069261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A8F72D-35A1-1200-31A6-3C2E2C9A7854}"/>
              </a:ext>
            </a:extLst>
          </p:cNvPr>
          <p:cNvSpPr txBox="1"/>
          <p:nvPr/>
        </p:nvSpPr>
        <p:spPr>
          <a:xfrm>
            <a:off x="364636" y="8902719"/>
            <a:ext cx="683039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>
                <a:solidFill>
                  <a:srgbClr val="001955"/>
                </a:solidFill>
                <a:latin typeface="Raleway"/>
              </a:rPr>
              <a:t>Datos de contacto:</a:t>
            </a:r>
          </a:p>
          <a:p>
            <a:r>
              <a:rPr lang="es-ES">
                <a:solidFill>
                  <a:srgbClr val="001955"/>
                </a:solidFill>
                <a:latin typeface="Raleway"/>
              </a:rPr>
              <a:t>Nombre del laboratorio:</a:t>
            </a:r>
          </a:p>
          <a:p>
            <a:r>
              <a:rPr lang="es-ES">
                <a:solidFill>
                  <a:srgbClr val="001955"/>
                </a:solidFill>
                <a:latin typeface="Raleway"/>
              </a:rPr>
              <a:t>Email y/o teléfono:</a:t>
            </a:r>
          </a:p>
        </p:txBody>
      </p:sp>
    </p:spTree>
    <p:extLst>
      <p:ext uri="{BB962C8B-B14F-4D97-AF65-F5344CB8AC3E}">
        <p14:creationId xmlns:p14="http://schemas.microsoft.com/office/powerpoint/2010/main" val="1479513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6788ffbc-cf8a-4181-88c0-9764b2cd5152">
      <Terms xmlns="http://schemas.microsoft.com/office/infopath/2007/PartnerControls"/>
    </lcf76f155ced4ddcb4097134ff3c332f>
    <TaxCatchAll xmlns="8ee888c6-13f0-4cff-b107-12928f43722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A7DB8D9D47954EBE5574F024F0FF61" ma:contentTypeVersion="20" ma:contentTypeDescription="Crear nuevo documento." ma:contentTypeScope="" ma:versionID="46282990b259759cd769e214606eed35">
  <xsd:schema xmlns:xsd="http://www.w3.org/2001/XMLSchema" xmlns:xs="http://www.w3.org/2001/XMLSchema" xmlns:p="http://schemas.microsoft.com/office/2006/metadata/properties" xmlns:ns1="http://schemas.microsoft.com/sharepoint/v3" xmlns:ns2="6788ffbc-cf8a-4181-88c0-9764b2cd5152" xmlns:ns3="8ee888c6-13f0-4cff-b107-12928f437227" targetNamespace="http://schemas.microsoft.com/office/2006/metadata/properties" ma:root="true" ma:fieldsID="bd13a8745477c7ff4ddf6af1e9bbe496" ns1:_="" ns2:_="" ns3:_="">
    <xsd:import namespace="http://schemas.microsoft.com/sharepoint/v3"/>
    <xsd:import namespace="6788ffbc-cf8a-4181-88c0-9764b2cd5152"/>
    <xsd:import namespace="8ee888c6-13f0-4cff-b107-12928f43722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8ffbc-cf8a-4181-88c0-9764b2cd51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ab9ebf54-7a73-4b10-8536-5018220fcb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888c6-13f0-4cff-b107-12928f43722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5ede178-8cba-4b7d-8913-1e07c499bfbc}" ma:internalName="TaxCatchAll" ma:showField="CatchAllData" ma:web="8ee888c6-13f0-4cff-b107-12928f4372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B1DEB4-AF93-41B3-8C12-586AADFC5161}">
  <ds:schemaRefs>
    <ds:schemaRef ds:uri="6788ffbc-cf8a-4181-88c0-9764b2cd5152"/>
    <ds:schemaRef ds:uri="8ee888c6-13f0-4cff-b107-12928f4372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BF2AEC-EC21-4310-9BB8-FE19B57AB641}">
  <ds:schemaRefs>
    <ds:schemaRef ds:uri="6788ffbc-cf8a-4181-88c0-9764b2cd5152"/>
    <ds:schemaRef ds:uri="8ee888c6-13f0-4cff-b107-12928f4372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93D9B5-B83F-4618-B820-2CCE0CB311D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f9e478d-00bf-48d0-a918-4ef08d610439}" enabled="1" method="Standard" siteId="{bca3ca2e-624c-43aa-9181-f67f1c27902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Millan Osma (aecc SEDE CENTRAL)</dc:creator>
  <cp:revision>1</cp:revision>
  <cp:lastPrinted>2024-02-21T13:53:17Z</cp:lastPrinted>
  <dcterms:created xsi:type="dcterms:W3CDTF">2024-02-21T13:34:32Z</dcterms:created>
  <dcterms:modified xsi:type="dcterms:W3CDTF">2024-02-22T12:36:16Z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0x010100CBA7DB8D9D47954EBE5574F024F0FF61</vt:lpwstr>
  </property>
  <property fmtid="{D5CDD505-2E9C-101B-9397-08002B2CF9AE}" pid="3" name="MediaServiceImageTags">
    <vt:lpwstr/>
  </property>
</Properties>
</file>