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7559675" cy="1069181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9EA242-9987-1CDB-492B-52B63810AD2A}" name="Paula Millan Osma (aecc SEDE CENTRAL)" initials="PMO(SC" userId="S::paula.millan@aecc.es::d7572168-129b-4c96-8a2e-d98f225ed2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955"/>
    <a:srgbClr val="3A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60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93F8-A654-418F-9FA3-75D76FA645A4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152900" y="849313"/>
            <a:ext cx="162083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BE65B-6D66-425D-BAA2-A529D1A70E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40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>
                <a:effectLst/>
                <a:latin typeface="Segoe UI" panose="020B0502040204020203" pitchFamily="34" charset="0"/>
              </a:rPr>
              <a:t>El espacio “</a:t>
            </a:r>
            <a:r>
              <a:rPr lang="es-ES" sz="1800" b="1">
                <a:effectLst/>
                <a:latin typeface="Segoe UI" panose="020B0502040204020203" pitchFamily="34" charset="0"/>
              </a:rPr>
              <a:t>Datos de contacto</a:t>
            </a:r>
            <a:r>
              <a:rPr lang="es-ES" sz="1800">
                <a:effectLst/>
                <a:latin typeface="Segoe UI" panose="020B0502040204020203" pitchFamily="34" charset="0"/>
              </a:rPr>
              <a:t>” es editable y está pensado para aquellos laboratorios interesados en acoger estudiantes de prácticas. Podéis incluir los datos de contacto y una vez completo, imprimir el cartel y hacer difusión también en canales digitales.</a:t>
            </a:r>
            <a:endParaRPr lang="es-ES" sz="1800">
              <a:effectLst/>
              <a:latin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BE65B-6D66-425D-BAA2-A529D1A70EF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87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08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76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2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03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9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29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22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6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636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0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777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2FBA-8317-4113-9AD0-6992403360C9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332A-33DE-4916-80A4-C65032ED41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7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El contenido generado por IA puede ser incorrecto.">
            <a:extLst>
              <a:ext uri="{FF2B5EF4-FFF2-40B4-BE49-F238E27FC236}">
                <a16:creationId xmlns:a16="http://schemas.microsoft.com/office/drawing/2014/main" id="{FA0222BC-BAC6-1EC6-A1C0-75830C091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" y="0"/>
            <a:ext cx="7559112" cy="1069181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A8F72D-35A1-1200-31A6-3C2E2C9A7854}"/>
              </a:ext>
            </a:extLst>
          </p:cNvPr>
          <p:cNvSpPr txBox="1"/>
          <p:nvPr/>
        </p:nvSpPr>
        <p:spPr>
          <a:xfrm>
            <a:off x="364636" y="8902719"/>
            <a:ext cx="683039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dirty="0">
                <a:solidFill>
                  <a:srgbClr val="001955"/>
                </a:solidFill>
                <a:latin typeface="Raleway"/>
              </a:rPr>
              <a:t>Datos de contacto:</a:t>
            </a:r>
          </a:p>
          <a:p>
            <a:r>
              <a:rPr lang="es-ES" dirty="0">
                <a:solidFill>
                  <a:srgbClr val="001955"/>
                </a:solidFill>
                <a:latin typeface="Raleway"/>
              </a:rPr>
              <a:t>Nombre del laboratorio:</a:t>
            </a:r>
          </a:p>
          <a:p>
            <a:r>
              <a:rPr lang="es-ES" dirty="0">
                <a:solidFill>
                  <a:srgbClr val="001955"/>
                </a:solidFill>
                <a:latin typeface="Raleway"/>
              </a:rPr>
              <a:t>Email y/o teléfono:</a:t>
            </a:r>
          </a:p>
        </p:txBody>
      </p:sp>
    </p:spTree>
    <p:extLst>
      <p:ext uri="{BB962C8B-B14F-4D97-AF65-F5344CB8AC3E}">
        <p14:creationId xmlns:p14="http://schemas.microsoft.com/office/powerpoint/2010/main" val="1479513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6788ffbc-cf8a-4181-88c0-9764b2cd5152">
      <Terms xmlns="http://schemas.microsoft.com/office/infopath/2007/PartnerControls"/>
    </lcf76f155ced4ddcb4097134ff3c332f>
    <TaxCatchAll xmlns="8ee888c6-13f0-4cff-b107-12928f43722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A7DB8D9D47954EBE5574F024F0FF61" ma:contentTypeVersion="20" ma:contentTypeDescription="Crear nuevo documento." ma:contentTypeScope="" ma:versionID="46282990b259759cd769e214606eed35">
  <xsd:schema xmlns:xsd="http://www.w3.org/2001/XMLSchema" xmlns:xs="http://www.w3.org/2001/XMLSchema" xmlns:p="http://schemas.microsoft.com/office/2006/metadata/properties" xmlns:ns1="http://schemas.microsoft.com/sharepoint/v3" xmlns:ns2="6788ffbc-cf8a-4181-88c0-9764b2cd5152" xmlns:ns3="8ee888c6-13f0-4cff-b107-12928f437227" targetNamespace="http://schemas.microsoft.com/office/2006/metadata/properties" ma:root="true" ma:fieldsID="bd13a8745477c7ff4ddf6af1e9bbe496" ns1:_="" ns2:_="" ns3:_="">
    <xsd:import namespace="http://schemas.microsoft.com/sharepoint/v3"/>
    <xsd:import namespace="6788ffbc-cf8a-4181-88c0-9764b2cd5152"/>
    <xsd:import namespace="8ee888c6-13f0-4cff-b107-12928f437227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88ffbc-cf8a-4181-88c0-9764b2cd5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ab9ebf54-7a73-4b10-8536-5018220fcb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888c6-13f0-4cff-b107-12928f43722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5ede178-8cba-4b7d-8913-1e07c499bfbc}" ma:internalName="TaxCatchAll" ma:showField="CatchAllData" ma:web="8ee888c6-13f0-4cff-b107-12928f4372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B1DEB4-AF93-41B3-8C12-586AADFC5161}">
  <ds:schemaRefs>
    <ds:schemaRef ds:uri="6788ffbc-cf8a-4181-88c0-9764b2cd5152"/>
    <ds:schemaRef ds:uri="8ee888c6-13f0-4cff-b107-12928f4372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93D9B5-B83F-4618-B820-2CCE0CB31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F2AEC-EC21-4310-9BB8-FE19B57AB641}">
  <ds:schemaRefs>
    <ds:schemaRef ds:uri="6788ffbc-cf8a-4181-88c0-9764b2cd5152"/>
    <ds:schemaRef ds:uri="8ee888c6-13f0-4cff-b107-12928f4372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f9e478d-00bf-48d0-a918-4ef08d610439}" enabled="1" method="Standard" siteId="{bca3ca2e-624c-43aa-9181-f67f1c27902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59</Words>
  <Application>Microsoft Office PowerPoint</Application>
  <PresentationFormat>Personalizado</PresentationFormat>
  <Paragraphs>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Segoe UI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Millan Osma (aecc SEDE CENTRAL)</dc:creator>
  <cp:lastModifiedBy>Paula Millan Osma (aecc SEDE CENTRAL)</cp:lastModifiedBy>
  <cp:revision>3</cp:revision>
  <cp:lastPrinted>2024-02-21T13:53:17Z</cp:lastPrinted>
  <dcterms:created xsi:type="dcterms:W3CDTF">2024-02-21T13:34:32Z</dcterms:created>
  <dcterms:modified xsi:type="dcterms:W3CDTF">2025-02-27T08:18:28Z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0x010100CBA7DB8D9D47954EBE5574F024F0FF61</vt:lpwstr>
  </property>
  <property fmtid="{D5CDD505-2E9C-101B-9397-08002B2CF9AE}" pid="3" name="MediaServiceImageTags">
    <vt:lpwstr/>
  </property>
</Properties>
</file>